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rimson Pro Semi Bold" panose="020B0604020202020204" charset="0"/>
      <p:regular r:id="rId13"/>
    </p:embeddedFont>
    <p:embeddedFont>
      <p:font typeface="Heebo" pitchFamily="2" charset="-79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75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285" y="308610"/>
            <a:ext cx="4349829" cy="76123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1277" y="2455902"/>
            <a:ext cx="762845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Tetris Game: Semester Project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691277" y="3597712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Developed using </a:t>
            </a:r>
            <a:r>
              <a:rPr lang="en-US" sz="1900" dirty="0">
                <a:solidFill>
                  <a:srgbClr val="FF6BD8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C++ &amp; SFML 3.0.2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91277" y="4270415"/>
            <a:ext cx="776144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Submitted by:    1. Muhammad Abdullah (2502946)   2. Muhammad Zohaib (2502870)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691277" y="4864060"/>
            <a:ext cx="776144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Section : BSSE-1-B F-25 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91277" y="5457706"/>
            <a:ext cx="776144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Instructor : Ms Seemab Khan 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4557" y="489228"/>
            <a:ext cx="6153864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Conclusion: A Complete Tetris Experience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5984557" y="1200864"/>
            <a:ext cx="711637" cy="1309568"/>
          </a:xfrm>
          <a:prstGeom prst="roundRect">
            <a:avLst>
              <a:gd name="adj" fmla="val 36005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206966" y="1688783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74073" y="1378744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Fulfilled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874073" y="1763435"/>
            <a:ext cx="725816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Tetris game successfully meets all core project requirements, delivering a robust and engaging experience.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984557" y="2688312"/>
            <a:ext cx="711637" cy="1309568"/>
          </a:xfrm>
          <a:prstGeom prst="roundRect">
            <a:avLst>
              <a:gd name="adj" fmla="val 360056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206966" y="3176230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874073" y="2866192"/>
            <a:ext cx="226445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Comprehensive Features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874073" y="3250883"/>
            <a:ext cx="725816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Includes menu-driven navigation, dynamic levels, a sophisticated scoring system, and seamless pause functionality.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5984557" y="4175760"/>
            <a:ext cx="711637" cy="1309568"/>
          </a:xfrm>
          <a:prstGeom prst="roundRect">
            <a:avLst>
              <a:gd name="adj" fmla="val 360056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206966" y="4663678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874073" y="4353639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Persistence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874073" y="4738330"/>
            <a:ext cx="725816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scores are managed through reliable file handling, adding a competitive edge and encouraging replay.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5984557" y="5663208"/>
            <a:ext cx="711637" cy="1309568"/>
          </a:xfrm>
          <a:prstGeom prst="roundRect">
            <a:avLst>
              <a:gd name="adj" fmla="val 360056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206966" y="6151126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6874073" y="5841087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Enhanced Usability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874073" y="6225778"/>
            <a:ext cx="725816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Features like the shadow block and clear controls significantly improve gameplay accuracy and player satisfaction.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5984557" y="7172920"/>
            <a:ext cx="8147685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stands as a testament to the practical application of programming fundamentals, game loop management, and effective state handling in C++ with SFML.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677" y="229707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 to Tetris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7677" y="3284458"/>
            <a:ext cx="776144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Tetris is a classic tile-matching puzzle game, originally developed in 1984. The objective is to arrange falling blocks, known as </a:t>
            </a:r>
            <a:r>
              <a:rPr lang="en-US" sz="19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Tetrominoes</a:t>
            </a: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to form complete horizontal lines.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177677" y="4747260"/>
            <a:ext cx="776144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completed lines are then cleared, contributing to the player's score. This project revives the timeless appeal of Tetris with modern implementation.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547092"/>
            <a:ext cx="5656302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Gameplay Mechanics: How to Play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512" y="1572637"/>
            <a:ext cx="298371" cy="298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1488" y="1566505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Automatic Descent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431488" y="2076331"/>
            <a:ext cx="564094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Tetrominoes fall automatically from the top of the screen.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512" y="2798624"/>
            <a:ext cx="298371" cy="2983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31488" y="2792492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Player Control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431488" y="3302318"/>
            <a:ext cx="564094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Players use keyboard keys to move and rotate blocks, strategically fitting them into available spaces.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512" y="4342864"/>
            <a:ext cx="298371" cy="2983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31488" y="4336733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Increasing Challenge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431488" y="4846558"/>
            <a:ext cx="564094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falling speed increases over levels, making the game progressively more difficult.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512" y="5887105"/>
            <a:ext cx="298371" cy="2983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31488" y="5880973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Game Over Condition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431488" y="6390799"/>
            <a:ext cx="564094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game concludes when the accumulated blocks reach the top of the playing area.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350" y="1566505"/>
            <a:ext cx="6287453" cy="62874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677" y="1970127"/>
            <a:ext cx="6487358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Main Menu: Your Starting Point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7677" y="2957513"/>
            <a:ext cx="776144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Upon launching the game, players are greeted by an intuitive, menu-driven interface. All interactions are managed through keyboard input, offering a seamless user experience.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177677" y="4420314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Start New Game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77677" y="4901684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Scores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77677" y="5383054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Help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177677" y="5864423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Exit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581978"/>
            <a:ext cx="7124819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 Scores: Challenge and Replayability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79" y="1664851"/>
            <a:ext cx="3790355" cy="57451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471" y="1617345"/>
            <a:ext cx="6272332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High Scores screen proudly displays the top 10 highest scores achieved. This feature, implemented using robust file handling in C++, reads and stores data from 'highscores.txt'.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80471" y="2869406"/>
            <a:ext cx="6272332" cy="1235988"/>
          </a:xfrm>
          <a:prstGeom prst="roundRect">
            <a:avLst>
              <a:gd name="adj" fmla="val 2565"/>
            </a:avLst>
          </a:prstGeom>
          <a:solidFill>
            <a:srgbClr val="B3C3F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688" y="3177064"/>
            <a:ext cx="264081" cy="2112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66986" y="3133368"/>
            <a:ext cx="53746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encourages friendly competition and significantly boosts the game's replayability.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578525"/>
            <a:ext cx="5862399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Help Screen: Guiding New Players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79" y="1656636"/>
            <a:ext cx="3823930" cy="57597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9281" y="1609249"/>
            <a:ext cx="6273522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Help Screen is designed to enhance user understanding and usability. It provides essential information for both new and experienced players: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79281" y="2808327"/>
            <a:ext cx="627352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Detailed game rules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79281" y="3218498"/>
            <a:ext cx="627352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comprehensive guide to controls and key bindings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79281" y="3628668"/>
            <a:ext cx="627352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Instructions for optimal gameplay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79281" y="4154567"/>
            <a:ext cx="6273522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ensures a smooth onboarding experience and helps players master the game quickly.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462915"/>
            <a:ext cx="4869180" cy="73037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1277" y="1926907"/>
            <a:ext cx="7001828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Core Gameplay: The Action Screen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691277" y="2914293"/>
            <a:ext cx="77614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Gameplay Screen presents all critical information at a glance, allowing players to focus on strategy: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91277" y="3982045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main playing matrix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91277" y="4463415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currently falling Tetromino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1277" y="4944785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shadow indicating the block's landing position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91277" y="5426154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score and level indicators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91277" y="5907524"/>
            <a:ext cx="77614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preview of the next block for strategic planning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277" y="690205"/>
            <a:ext cx="6683573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Levels and Difficulty Progression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1277" y="1677591"/>
            <a:ext cx="7761446" cy="2273618"/>
          </a:xfrm>
          <a:prstGeom prst="roundRect">
            <a:avLst>
              <a:gd name="adj" fmla="val 643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0797" y="1677591"/>
            <a:ext cx="121920" cy="2273618"/>
          </a:xfrm>
          <a:prstGeom prst="roundRect">
            <a:avLst>
              <a:gd name="adj" fmla="val 30375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1060013" y="195488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Beginner Level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60013" y="2488763"/>
            <a:ext cx="711541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Designed for new players, this level features a limited range of block types and a slower falling speed, allowing players to learn the ropes without overwhelming pressure.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91277" y="4198025"/>
            <a:ext cx="7761446" cy="2273618"/>
          </a:xfrm>
          <a:prstGeom prst="roundRect">
            <a:avLst>
              <a:gd name="adj" fmla="val 643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60797" y="4198025"/>
            <a:ext cx="121920" cy="2273618"/>
          </a:xfrm>
          <a:prstGeom prst="roundRect">
            <a:avLst>
              <a:gd name="adj" fmla="val 30375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1060013" y="447532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Level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60013" y="5009198"/>
            <a:ext cx="711541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seasoned players, this level unlocks all Tetromino types and significantly increases the falling speed, demanding quicker reflexes and advanced tactical thinking.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91277" y="6749296"/>
            <a:ext cx="77614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difficulty dynamically adjusts as the game progresses, ensuring a continuous challenge for players of all skill levels.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509111"/>
            <a:ext cx="4145399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Game States: Pause and Game Over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784979" y="1225153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Pause Screen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79" y="1654850"/>
            <a:ext cx="2606159" cy="39214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4979" y="5737384"/>
            <a:ext cx="6355437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Accessed by pressing the 'P' key, the pause screen allows players to momentarily freeze the game state. Options include resuming play, accessing high scores, or exiting.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784979" y="6324362"/>
            <a:ext cx="635543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Start New Game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84979" y="6603563"/>
            <a:ext cx="635543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Scores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84979" y="6882765"/>
            <a:ext cx="635543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Help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84979" y="7161967"/>
            <a:ext cx="635543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Exit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84979" y="7441168"/>
            <a:ext cx="635543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Continue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7366" y="1225153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Game Over Screen</a:t>
            </a:r>
            <a:endParaRPr lang="en-US" sz="16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366" y="1654850"/>
            <a:ext cx="2608778" cy="392132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97366" y="5737265"/>
            <a:ext cx="6355437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When blocks reach the top, the Game Over screen displays the player's final score. Players can then press 'ESC' to return to the main menu and try again.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Heebo</vt:lpstr>
      <vt:lpstr>Arial</vt:lpstr>
      <vt:lpstr>Crimson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Zohaib</cp:lastModifiedBy>
  <cp:revision>2</cp:revision>
  <dcterms:created xsi:type="dcterms:W3CDTF">2025-12-28T17:01:56Z</dcterms:created>
  <dcterms:modified xsi:type="dcterms:W3CDTF">2025-12-28T18:03:48Z</dcterms:modified>
</cp:coreProperties>
</file>